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9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35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2D103-8F43-31AC-0694-E0449EE21D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C7AF15-1E66-0FE9-1882-93D158EA97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9D325F-06AC-CC19-C1D1-1B8D19DAF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5EF7-C8CF-4353-BAC1-DA1E29FA0C26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81A9AA-B294-849D-7B20-68334AF6E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D9981-A4F8-5905-955E-E8539ACD8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1F7D5-4EB7-4130-A027-EC9148769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769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FB6AA-BC06-85B2-9ADD-43E7E3673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5AFA6-AC22-4251-7573-0719D23576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F3D38-40EE-8574-3B44-50BCF03E8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5EF7-C8CF-4353-BAC1-DA1E29FA0C26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8E3DB1-B3ED-9C4D-B764-44948BE0B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F7212-A4C6-AE05-9121-C913183F8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1F7D5-4EB7-4130-A027-EC9148769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00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B7298-FAE3-BEA9-E92A-FE1CEA9EE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DAE1DA-5BA1-CA26-E2AE-829D6E153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2BB84-167D-7D71-0291-4623587A4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5EF7-C8CF-4353-BAC1-DA1E29FA0C26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BD6D86-C52C-B601-D298-C692778E6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07A044-5D35-9B10-155C-022526C71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1F7D5-4EB7-4130-A027-EC9148769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41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5EB32-C7B9-232F-3B06-1E903B743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D68DF-0229-FFF3-937A-6F0E8CD388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DD6330-2ED4-9817-DDDA-D919F5C572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1AB647-F00F-2BB2-04D3-279EDF647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5EF7-C8CF-4353-BAC1-DA1E29FA0C26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389B88-F3C2-985D-3F87-B241BB9A8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B2C668-7456-A2D3-493A-5FD0C058D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1F7D5-4EB7-4130-A027-EC9148769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362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1FB3C-C7E9-0FC0-E04F-D756E6E2E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1951A-F9CB-2A7F-C001-A0A0BC6FA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A46243-4676-AD21-9F86-03A9B4BB8B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39298B-6518-9EB8-D84F-BBEA730FD7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BD99C4-C76D-89A4-B016-C7C16FF41B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B7A7A4-13EC-E891-ABA3-A94B7B3B2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5EF7-C8CF-4353-BAC1-DA1E29FA0C26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7A1E62-4B29-0A1E-566D-013F9FC47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F8A9A0-28FB-232E-A853-59985E578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1F7D5-4EB7-4130-A027-EC9148769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338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8917F-9D6F-4C1B-BBC1-E7F7ED125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ED7FA3-5973-513C-335C-1095EDE74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5EF7-C8CF-4353-BAC1-DA1E29FA0C26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1F633D-4747-2C09-313F-050469C60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6A6AF9-1ACB-C386-D01E-649551320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1F7D5-4EB7-4130-A027-EC9148769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894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092C21-41D3-8009-0382-00D936963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5EF7-C8CF-4353-BAC1-DA1E29FA0C26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F47B5F-7F9C-1657-E7FE-7235F38CF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D55292-2D25-08F8-8F34-088C6F2BF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1F7D5-4EB7-4130-A027-EC9148769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37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9E731-4151-E1BC-C7DA-3A51B4099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5B3630-5936-A30F-506D-82C3B6C70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15F451-D9D0-300C-CD42-46889D386B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32B756-4152-3C95-619C-D49E957DD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5EF7-C8CF-4353-BAC1-DA1E29FA0C26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065514-DF53-0BF2-0E0E-3A6B60FF6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FF804E-ACAE-A980-0DF6-7F736CE3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1F7D5-4EB7-4130-A027-EC9148769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83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37A11-D571-6229-4C21-885D6EC88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5685D9-F29B-DD5E-1E08-9B409851C1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5983BE-93E4-A06D-A4E2-6848582BFC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C54B10-C24D-4E35-A977-B0F01BB60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5EF7-C8CF-4353-BAC1-DA1E29FA0C26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B0837B-2AEF-EBAD-1B46-3E4FD048D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7D7C07-C8E0-9207-B0C2-0A8F1EB5F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1F7D5-4EB7-4130-A027-EC9148769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134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7B689-42DF-5B89-93C7-CE009D9F4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4D382D-EC0D-D550-922E-23B2C35530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0A2C5-4E7C-8D8B-0150-AB0004D9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5EF7-C8CF-4353-BAC1-DA1E29FA0C26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ADE94-06C3-7EC8-0B6E-98F71B73D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01FDF-6C6A-4A40-FB9D-4FFAD8FF7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1F7D5-4EB7-4130-A027-EC9148769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830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13FF8E-051A-FB8A-DE44-9187389B15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C5EBEB-29BA-0965-CE0B-3792A46862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36938-5C64-F8F4-A88B-AA261AA53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5EF7-C8CF-4353-BAC1-DA1E29FA0C26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19FDA-2FD4-2055-5E40-7B5F26B53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D2ECF3-5C40-CCE0-959C-77D09B47A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1F7D5-4EB7-4130-A027-EC9148769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17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84E2A6-46AA-49A3-A7AC-829E70095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C40809-5587-9F54-B18B-7BD123D527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E31A5-D89C-BD2A-9576-EF356EEA55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F5EF7-C8CF-4353-BAC1-DA1E29FA0C26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229A71-D4AF-C855-E464-0AE43694F3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57AA2-09A9-4419-2D0E-2339E5FA58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A1F7D5-4EB7-4130-A027-EC9148769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425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7DD85-46CD-0781-E5A8-52E9E5C051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Introduction to Computational Modeling of Cognition and Behavior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6E5022-EDAA-42B4-4DB9-3708155225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029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AADB4-DC93-9838-F8A6-C3845822A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73FA6-4001-0D36-FAE9-8BD3C6BE95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22391"/>
            <a:ext cx="10515600" cy="754571"/>
          </a:xfrm>
        </p:spPr>
        <p:txBody>
          <a:bodyPr/>
          <a:lstStyle/>
          <a:p>
            <a:r>
              <a:rPr lang="en-US" dirty="0"/>
              <a:t>Name, department, area, or advisor, what type of research you do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FE4E48-74B4-9E99-97F9-4AFDB5DA1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6872" y="1488452"/>
            <a:ext cx="5858256" cy="388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783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3379E-6A0F-286E-D619-1DC3AF8E7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overview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7F0DA8-4052-391E-FB32-EABD35E8AC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4662" y="1987550"/>
            <a:ext cx="6162675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03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37E6A-9AA0-A39F-E0FE-9E17BF145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textbook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B39AD-45AC-EDCF-D9C2-83E00BC61B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064" y="2462720"/>
            <a:ext cx="6163056" cy="1932559"/>
          </a:xfrm>
        </p:spPr>
        <p:txBody>
          <a:bodyPr/>
          <a:lstStyle/>
          <a:p>
            <a:r>
              <a:rPr lang="en-US" dirty="0"/>
              <a:t>The textbook chapters are available on Canvas.  </a:t>
            </a:r>
          </a:p>
          <a:p>
            <a:r>
              <a:rPr lang="en-US" dirty="0"/>
              <a:t>You can also buy the book – a paperback copy is about $50.</a:t>
            </a:r>
          </a:p>
        </p:txBody>
      </p:sp>
      <p:pic>
        <p:nvPicPr>
          <p:cNvPr id="1026" name="Picture 2" descr="Page 1">
            <a:extLst>
              <a:ext uri="{FF2B5EF4-FFF2-40B4-BE49-F238E27FC236}">
                <a16:creationId xmlns:a16="http://schemas.microsoft.com/office/drawing/2014/main" id="{8684059C-4B8F-85E5-4F58-3BE810171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5089" y="1417638"/>
            <a:ext cx="3967586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1633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04740-A203-A349-1D70-DC013038B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assignments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AC30AC-9547-1557-4E89-41FDC8FF00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448" y="1444752"/>
            <a:ext cx="10105104" cy="24473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2300F5-48EF-0CBD-3845-C074033DF9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448" y="3834591"/>
            <a:ext cx="10105104" cy="2824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660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F289B-3C9E-E58C-FF7D-931BA3EA5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project (150 total points)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14CA3-6C5B-EE19-0663-DC7278C52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02207"/>
          </a:xfrm>
        </p:spPr>
        <p:txBody>
          <a:bodyPr/>
          <a:lstStyle/>
          <a:p>
            <a:r>
              <a:rPr lang="en-US" dirty="0"/>
              <a:t>For the final project each student will complete a modeling project and will both write a short paper and give a presentation during the final week of class on the methods and results of the project. 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BD7F3F-9DC8-B119-DC57-D72F4A4ED3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585" y="3227832"/>
            <a:ext cx="9672829" cy="346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358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414439F-508F-EF28-28FE-92FA7730E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9896" y="0"/>
            <a:ext cx="52922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935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5CF60-3CC6-C004-EA63-343DE6128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0A859-3F10-CCBA-7623-748E57DBF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this homework assignment you will just be installing R and </a:t>
            </a:r>
            <a:r>
              <a:rPr lang="en-US" dirty="0" err="1"/>
              <a:t>Rstudio</a:t>
            </a:r>
            <a:r>
              <a:rPr lang="en-US" dirty="0"/>
              <a:t>.</a:t>
            </a:r>
          </a:p>
          <a:p>
            <a:r>
              <a:rPr lang="en-US" dirty="0"/>
              <a:t>If you’re new to R, and especially if you’re new to coding, in general, it is recommended that you complete this tutorial, preferably before week 2: https://cengel.github.io/R-intro/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4D44E9-27DB-AA59-573D-E7BC71CC3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0966" y="4142906"/>
            <a:ext cx="5870067" cy="268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774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79439-5CDC-59D6-A45E-A20ED8945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Reactions to chapter readings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554E3-DF75-7574-3CDE-A3880AB5E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critical that you fully read each chapter of the textbook.  </a:t>
            </a:r>
          </a:p>
          <a:p>
            <a:r>
              <a:rPr lang="en-US" dirty="0"/>
              <a:t>There will be a short lecture on each chapter, but it is intended as a review of that material.</a:t>
            </a:r>
          </a:p>
          <a:p>
            <a:r>
              <a:rPr lang="en-US" dirty="0"/>
              <a:t>There are no exams in this course; reading the textbook and completing the homework assignments are the main focus</a:t>
            </a:r>
          </a:p>
          <a:p>
            <a:r>
              <a:rPr lang="en-US" dirty="0"/>
              <a:t>The last question of each homework asks you to write a 1-2 paragraph reaction.</a:t>
            </a:r>
          </a:p>
          <a:p>
            <a:r>
              <a:rPr lang="en-US" dirty="0"/>
              <a:t>These might be discussed in class – please indicate if, for some reason, part of your reaction should not be publicly discussed.  </a:t>
            </a:r>
          </a:p>
        </p:txBody>
      </p:sp>
    </p:spTree>
    <p:extLst>
      <p:ext uri="{BB962C8B-B14F-4D97-AF65-F5344CB8AC3E}">
        <p14:creationId xmlns:p14="http://schemas.microsoft.com/office/powerpoint/2010/main" val="2537222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251</Words>
  <Application>Microsoft Office PowerPoint</Application>
  <PresentationFormat>Widescreen</PresentationFormat>
  <Paragraphs>19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Introduction to Computational Modeling of Cognition and Behavior</vt:lpstr>
      <vt:lpstr>Introductions</vt:lpstr>
      <vt:lpstr>Course overview</vt:lpstr>
      <vt:lpstr>Course textbook</vt:lpstr>
      <vt:lpstr>Homework assignments</vt:lpstr>
      <vt:lpstr>Final project (150 total points)</vt:lpstr>
      <vt:lpstr>PowerPoint Presentation</vt:lpstr>
      <vt:lpstr>Homework 1</vt:lpstr>
      <vt:lpstr>Reactions to chapter readings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Computational Modeling of Cognition and Behavior</dc:title>
  <dc:creator>Darrell Worthy</dc:creator>
  <cp:lastModifiedBy>Darrell Worthy</cp:lastModifiedBy>
  <cp:revision>3</cp:revision>
  <dcterms:created xsi:type="dcterms:W3CDTF">2023-08-18T17:13:50Z</dcterms:created>
  <dcterms:modified xsi:type="dcterms:W3CDTF">2023-08-23T14:43:05Z</dcterms:modified>
</cp:coreProperties>
</file>